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56" r:id="rId7"/>
    <p:sldId id="257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236" y="12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1B42-1909-4FAA-9888-94EAA67A19D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7531-0103-4E26-BE79-B44445B94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3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1B42-1909-4FAA-9888-94EAA67A19D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7531-0103-4E26-BE79-B44445B94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6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1B42-1909-4FAA-9888-94EAA67A19D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7531-0103-4E26-BE79-B44445B94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4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1B42-1909-4FAA-9888-94EAA67A19D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7531-0103-4E26-BE79-B44445B94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2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1B42-1909-4FAA-9888-94EAA67A19D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7531-0103-4E26-BE79-B44445B94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6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1B42-1909-4FAA-9888-94EAA67A19D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7531-0103-4E26-BE79-B44445B94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09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1B42-1909-4FAA-9888-94EAA67A19D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7531-0103-4E26-BE79-B44445B94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8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1B42-1909-4FAA-9888-94EAA67A19D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7531-0103-4E26-BE79-B44445B94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2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1B42-1909-4FAA-9888-94EAA67A19D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7531-0103-4E26-BE79-B44445B94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4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1B42-1909-4FAA-9888-94EAA67A19D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7531-0103-4E26-BE79-B44445B94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2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1B42-1909-4FAA-9888-94EAA67A19D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7531-0103-4E26-BE79-B44445B94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5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1B42-1909-4FAA-9888-94EAA67A19D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7531-0103-4E26-BE79-B44445B94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2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23528"/>
            <a:ext cx="5829300" cy="1960033"/>
          </a:xfrm>
        </p:spPr>
        <p:txBody>
          <a:bodyPr/>
          <a:lstStyle/>
          <a:p>
            <a:r>
              <a:rPr lang="en-GB" dirty="0" smtClean="0">
                <a:latin typeface="3 Snopes" panose="02000503000000020004" pitchFamily="2" charset="0"/>
              </a:rPr>
              <a:t>Rubbish Rebels Finger Quiz</a:t>
            </a:r>
            <a:endParaRPr lang="en-GB" dirty="0">
              <a:latin typeface="3 Snopes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0" y="2339752"/>
            <a:ext cx="2809178" cy="2687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64" y="4355976"/>
            <a:ext cx="2664296" cy="4291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5044" y="2539226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KG Neatly Printed" panose="02000506000000020003" pitchFamily="2" charset="0"/>
              </a:rPr>
              <a:t>Step 1</a:t>
            </a:r>
          </a:p>
          <a:p>
            <a:r>
              <a:rPr lang="en-GB" sz="3600" b="1" dirty="0" smtClean="0">
                <a:latin typeface="KG Neatly Printed" panose="02000506000000020003" pitchFamily="2" charset="0"/>
              </a:rPr>
              <a:t>Fold  corner to corner</a:t>
            </a:r>
            <a:endParaRPr lang="en-GB" sz="3600" b="1" dirty="0">
              <a:latin typeface="KG Neatly Printed" panose="02000506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662" y="6892697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KG Neatly Printed" panose="02000506000000020003" pitchFamily="2" charset="0"/>
              </a:rPr>
              <a:t>Then open it back up before moving on to step 2!</a:t>
            </a:r>
            <a:endParaRPr lang="en-GB" sz="3600" b="1" dirty="0"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1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31" y="971600"/>
            <a:ext cx="4800533" cy="36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39" y="5233050"/>
            <a:ext cx="4650826" cy="3488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441" y="5313798"/>
            <a:ext cx="1482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KG Neatly Printed" panose="02000506000000020003" pitchFamily="2" charset="0"/>
              </a:rPr>
              <a:t>Fold each corner to the centre</a:t>
            </a:r>
            <a:endParaRPr lang="en-GB" sz="3600" b="1" dirty="0">
              <a:latin typeface="KG Neatly Printed" panose="0200050600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395" y="1259632"/>
            <a:ext cx="1482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KG Neatly Printed" panose="02000506000000020003" pitchFamily="2" charset="0"/>
              </a:rPr>
              <a:t>Step 2 </a:t>
            </a:r>
          </a:p>
          <a:p>
            <a:endParaRPr lang="en-GB" sz="3600" b="1" dirty="0">
              <a:latin typeface="KG Neatly Printed" panose="02000506000000020003" pitchFamily="2" charset="0"/>
            </a:endParaRPr>
          </a:p>
          <a:p>
            <a:r>
              <a:rPr lang="en-GB" sz="3600" b="1" dirty="0" smtClean="0">
                <a:latin typeface="KG Neatly Printed" panose="02000506000000020003" pitchFamily="2" charset="0"/>
              </a:rPr>
              <a:t>Put the printed side down</a:t>
            </a:r>
            <a:endParaRPr lang="en-GB" sz="3600" b="1" dirty="0"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2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82" y="1021261"/>
            <a:ext cx="4376603" cy="32824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2" y="4656961"/>
            <a:ext cx="4370953" cy="4088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291" y="1043608"/>
            <a:ext cx="1189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KG Neatly Printed" panose="02000506000000020003" pitchFamily="2" charset="0"/>
              </a:rPr>
              <a:t>Step 3</a:t>
            </a:r>
          </a:p>
          <a:p>
            <a:endParaRPr lang="en-GB" sz="3600" b="1" dirty="0">
              <a:latin typeface="KG Neatly Printed" panose="02000506000000020003" pitchFamily="2" charset="0"/>
            </a:endParaRPr>
          </a:p>
          <a:p>
            <a:r>
              <a:rPr lang="en-GB" sz="3600" b="1" dirty="0" smtClean="0">
                <a:latin typeface="KG Neatly Printed" panose="02000506000000020003" pitchFamily="2" charset="0"/>
              </a:rPr>
              <a:t>Turn it over</a:t>
            </a:r>
            <a:endParaRPr lang="en-GB" sz="3600" b="1" dirty="0">
              <a:latin typeface="KG Neatly Printed" panose="0200050600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06" y="5004048"/>
            <a:ext cx="1728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KG Neatly Printed" panose="02000506000000020003" pitchFamily="2" charset="0"/>
              </a:rPr>
              <a:t>Fold each corner to the centre again</a:t>
            </a:r>
            <a:endParaRPr lang="en-GB" sz="3600" b="1" dirty="0"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0" y="4134457"/>
            <a:ext cx="6920094" cy="51900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3357" y="179512"/>
            <a:ext cx="162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KG Neatly Printed" panose="02000506000000020003" pitchFamily="2" charset="0"/>
              </a:rPr>
              <a:t>Step 4</a:t>
            </a:r>
          </a:p>
          <a:p>
            <a:endParaRPr lang="en-GB" sz="3600" b="1" dirty="0">
              <a:latin typeface="KG Neatly Printed" panose="02000506000000020003" pitchFamily="2" charset="0"/>
            </a:endParaRPr>
          </a:p>
          <a:p>
            <a:r>
              <a:rPr lang="en-GB" sz="3600" b="1" dirty="0" smtClean="0">
                <a:latin typeface="KG Neatly Printed" panose="02000506000000020003" pitchFamily="2" charset="0"/>
              </a:rPr>
              <a:t>Turn it over. You should have 4 squares like this</a:t>
            </a:r>
            <a:endParaRPr lang="en-GB" sz="3600" b="1" dirty="0">
              <a:latin typeface="KG Neatly Printed" panose="0200050600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40" y="5143500"/>
            <a:ext cx="2160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KG Neatly Printed" panose="02000506000000020003" pitchFamily="2" charset="0"/>
              </a:rPr>
              <a:t>Fold it in half.</a:t>
            </a:r>
          </a:p>
          <a:p>
            <a:endParaRPr lang="en-GB" sz="3600" b="1" dirty="0">
              <a:latin typeface="KG Neatly Printed" panose="02000506000000020003" pitchFamily="2" charset="0"/>
            </a:endParaRPr>
          </a:p>
          <a:p>
            <a:r>
              <a:rPr lang="en-GB" sz="3600" b="1" dirty="0" smtClean="0">
                <a:latin typeface="KG Neatly Printed" panose="02000506000000020003" pitchFamily="2" charset="0"/>
              </a:rPr>
              <a:t>Fold it in half again, so it’s the size of one square</a:t>
            </a:r>
            <a:endParaRPr lang="en-GB" sz="3600" b="1" dirty="0"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68" y="107504"/>
            <a:ext cx="6515100" cy="1524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KG Neatly Printed" panose="02000506000000020003" pitchFamily="2" charset="0"/>
              </a:rPr>
              <a:t>Last step! Open it back out so you have the 4 little squares like in step 4</a:t>
            </a:r>
            <a:endParaRPr lang="en-GB" sz="3600" b="1" dirty="0">
              <a:latin typeface="KG Neatly Printed" panose="02000506000000020003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38" y="5292080"/>
            <a:ext cx="4291534" cy="32186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547664"/>
            <a:ext cx="3933056" cy="294979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076056"/>
            <a:ext cx="2348880" cy="3818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latin typeface="KG Neatly Printed" panose="02000506000000020003" pitchFamily="2" charset="0"/>
              </a:rPr>
              <a:t>Now put your thumbs and 1</a:t>
            </a:r>
            <a:r>
              <a:rPr lang="en-GB" sz="3600" b="1" baseline="30000" dirty="0" smtClean="0">
                <a:latin typeface="KG Neatly Printed" panose="02000506000000020003" pitchFamily="2" charset="0"/>
              </a:rPr>
              <a:t>st</a:t>
            </a:r>
            <a:r>
              <a:rPr lang="en-GB" sz="3600" b="1" dirty="0" smtClean="0">
                <a:latin typeface="KG Neatly Printed" panose="02000506000000020003" pitchFamily="2" charset="0"/>
              </a:rPr>
              <a:t> finger under the flaps</a:t>
            </a:r>
            <a:endParaRPr lang="en-GB" sz="3600" b="1" dirty="0"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8" y="24460"/>
            <a:ext cx="6499282" cy="911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4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3" y="0"/>
            <a:ext cx="6459213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106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Rubbish Rebels Finger Quiz</vt:lpstr>
      <vt:lpstr>PowerPoint Presentation</vt:lpstr>
      <vt:lpstr>PowerPoint Presentation</vt:lpstr>
      <vt:lpstr>PowerPoint Presentation</vt:lpstr>
      <vt:lpstr>Last step! Open it back out so you have the 4 little squares like in step 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Charlesworth</dc:creator>
  <cp:lastModifiedBy>Bradshaw, Judith</cp:lastModifiedBy>
  <cp:revision>9</cp:revision>
  <dcterms:created xsi:type="dcterms:W3CDTF">2018-08-17T19:45:06Z</dcterms:created>
  <dcterms:modified xsi:type="dcterms:W3CDTF">2018-11-26T11:56:15Z</dcterms:modified>
</cp:coreProperties>
</file>